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58" r:id="rId5"/>
    <p:sldId id="260" r:id="rId6"/>
    <p:sldId id="262" r:id="rId7"/>
    <p:sldId id="263" r:id="rId8"/>
    <p:sldId id="264" r:id="rId9"/>
    <p:sldId id="268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711"/>
    <a:srgbClr val="834C15"/>
    <a:srgbClr val="B5B693"/>
    <a:srgbClr val="E4CE90"/>
    <a:srgbClr val="F23239"/>
    <a:srgbClr val="EDE3C2"/>
    <a:srgbClr val="C1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30EF6-0880-4E10-83EF-3A510890C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EDADD-7005-451E-94AC-69F71A0CE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34619-F632-4785-9B09-AA7EC85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1BF2E-D889-4481-A75F-93AC1BB5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4580D-7DDE-4A0B-B83B-97BFFD8A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A8911-6472-419B-AA32-42D1051A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871AE9-C54A-4258-AEC3-AE4725288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3D5B5-25FD-4C1C-9209-99F25811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B1CFF-3206-4C66-B136-64FF4BD2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14322-41EE-4F96-9642-1D58F01F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18547-9DFD-416F-989E-AC5BFFA2B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C186A6-35C4-45DD-9BE4-866E59B5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EB4C3-248B-480C-9F06-5E267C11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BD812-8387-44F5-89BB-1420B29D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580439-4D2C-4E63-A794-A75BCB53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6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C77F5-D4D0-49B2-98C6-679D284C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6A18-A825-4645-8D4B-8BB3103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ACE3F-103E-47B5-818F-4B09735D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FF14B-062D-4DF4-A488-76A0533E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11BCA-24E3-4E60-BE8D-7715CF5D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74929-3D5A-4D05-8F81-6FF20514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641A02-8A21-4BAB-B44D-5E58C6DC5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D090B-2099-4566-A006-49D95B68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84EA1-56D3-4472-B6B2-D7ACC363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51C52-0EB1-4C90-B7D2-758088FE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F8995-F93B-487B-9E17-6B7C6C49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FDB7-9F11-49F7-B93F-BD4537807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91B49-8ABD-4232-8E35-FCB2CFD99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D5CF80-5FE1-4C4D-8D12-878952A8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665F7-4FC9-43B6-8ED6-8816E63B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1AA08-9869-4651-99F7-8F127D0E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3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63103-F088-454A-A35C-ABD4316A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76AB7B-CEAC-4898-9B50-AC5B1C84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F49533-7B6B-4A4F-A19C-C3FF38CC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DF0E40-CD2A-4B8A-A4F0-195632CBF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9BCEDC-CB9C-4A9B-A06B-6694344D1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F1878-9935-4D9B-923A-17B9741A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7CA4E3-708F-4C98-90B3-0427EC8E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80D42E-4408-4275-AA60-A16EFD0E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1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A6390-1E22-494B-8A6A-4A2ED5B5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7A7DF2-8E68-4CCE-AAFF-C2ED813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D4772B-3C9B-4CAF-AC31-BCE19F89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5FB6E8-ECAC-4C21-BF9B-260DB0A0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813C46-2AB1-459B-A339-AE9DAA20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3E9E10-D3E8-4C6C-B814-8670D354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3A1B50-0AA4-45CC-AF15-B56E0ED6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44777-E658-440E-B3E0-E6B0A662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0457A-202B-44E3-BA37-3E5066D92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70E88A-1668-4412-A7DD-3D5E4489C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38E0F-7558-418F-B5BC-2AD3D250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4FF5E-F513-4D94-AD68-C47E3214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EB0573-BF03-47F5-A4AD-1CEE3889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9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61FD3-830B-40EA-8098-1F8C532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6BBF30-0B70-42F2-8906-5264B25E5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C3834C-798F-4962-9632-7B562A065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62786-A1AA-47B8-BA5B-352FE1B7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21D2F-E13D-4FBA-8A85-12E5F6BE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E071D7-BCD6-42DD-8956-42FF3B45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850EF-5D16-4F0D-8FAF-A97DC109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3B8B40-912C-4229-BD4B-A41F13AD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83AC9-F668-4D02-A0F6-CF39BFA0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50E3-8F78-4ACB-A92E-6E5DE1E1466C}" type="datetimeFigureOut">
              <a:rPr lang="ru-RU" smtClean="0"/>
              <a:t>пт 05.03.21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E9485-90D0-4A37-8A77-94E133C04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7E323-7E1C-4697-B5CE-53D2AFFC6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F2ED-58D4-4B02-B320-4B7558EE4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9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4188-8B74-4296-B90D-813BA3F7A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0725" y="4606170"/>
            <a:ext cx="6563881" cy="1652529"/>
          </a:xfrm>
        </p:spPr>
        <p:txBody>
          <a:bodyPr>
            <a:normAutofit/>
          </a:bodyPr>
          <a:lstStyle/>
          <a:p>
            <a:r>
              <a:rPr lang="ru-RU" sz="5200" dirty="0">
                <a:solidFill>
                  <a:srgbClr val="834C15"/>
                </a:solidFill>
              </a:rPr>
              <a:t>Современная культура и православная книга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63671C-79AB-4412-8523-1BC0F8B9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89" y="624839"/>
            <a:ext cx="4971769" cy="3977416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95441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4B232-45E5-4FEA-9CCE-AEE4E01A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300" dirty="0">
                <a:latin typeface="+mn-lt"/>
              </a:rPr>
              <a:t>Ткачев Андрей, протоиерей. О мире и человеке:  сборник статей /  протоиерей Ткачев Андрей. – Москва: Издательство Сретенского монастыря, 2015. – 701 с.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FE4A7E-0ADF-46C5-A27D-0CF1B4918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2422" y="1903210"/>
            <a:ext cx="2813664" cy="4589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B1B75EC-6993-430C-889E-025627CF0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547" y="1825625"/>
            <a:ext cx="7335253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dirty="0"/>
              <a:t>Человеку нужно понять себя. Понять и найти. Многие вещи, которые казались нашим предкам прописными и очевидными, сегодня нужно доказывать. Это тяжелый труд - объяснять и доказывать очевидное. Доказывать, что целомудрие - это красиво, что трудолюбие - это почетно, что верность - это свято... И Евангелие помогает нам в этом. С помощью Божьего слова мы хотим понять себя. Понять и найти.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dirty="0"/>
              <a:t>Об этом размышляет известный миссионер протоиерей Андрей Ткачев.</a:t>
            </a:r>
          </a:p>
        </p:txBody>
      </p:sp>
    </p:spTree>
    <p:extLst>
      <p:ext uri="{BB962C8B-B14F-4D97-AF65-F5344CB8AC3E}">
        <p14:creationId xmlns:p14="http://schemas.microsoft.com/office/powerpoint/2010/main" val="277361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4F19F-9D54-43A6-847C-B129316A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300" dirty="0">
                <a:latin typeface="+mn-lt"/>
              </a:rPr>
              <a:t>Ткачёв Андрей, протоиерей. Богу не с кем поговорить!: Избранное /протоиерей Андрей Ткачёв. – Москва: Воскресение, 2019. – 287 с.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4F7614-BAA1-4013-9C39-9BC086BF9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244" r="27941"/>
          <a:stretch/>
        </p:blipFill>
        <p:spPr>
          <a:xfrm>
            <a:off x="838200" y="1690688"/>
            <a:ext cx="3011905" cy="48006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89637FF-587D-4FD0-BD37-2FC2D4949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083" y="2290428"/>
            <a:ext cx="7022432" cy="227714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/>
              <a:t>Это издание — замечательный сборник избранных авторских размышлений и рассказов, попытка привлечь внимание человека, замкнувшегося в извечном круговороте «работа-дом-магазин», к куда более высоким материям...</a:t>
            </a:r>
          </a:p>
        </p:txBody>
      </p:sp>
    </p:spTree>
    <p:extLst>
      <p:ext uri="{BB962C8B-B14F-4D97-AF65-F5344CB8AC3E}">
        <p14:creationId xmlns:p14="http://schemas.microsoft.com/office/powerpoint/2010/main" val="46344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9712EF-DF56-4A2F-BE68-E70C5AA9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127"/>
            <a:ext cx="10515600" cy="85006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8C1711"/>
                </a:solidFill>
              </a:rPr>
              <a:t>При создании выставки использованы сайты: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29FEBA8-2D08-49EB-9AE2-7C06DAC68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613" y="1097191"/>
            <a:ext cx="5588671" cy="537579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dirty="0"/>
              <a:t>https://www.labirint.ru/books/432900/</a:t>
            </a:r>
            <a:endParaRPr lang="ru-RU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dirty="0"/>
              <a:t>https://www.livelib.ru/book/1000426891-bolshaya-kniga-o-knige-nemirovskij-el</a:t>
            </a:r>
            <a:endParaRPr lang="ru-RU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dirty="0"/>
              <a:t>https://www.labirint.ru/books/556905/</a:t>
            </a:r>
            <a:endParaRPr lang="ru-RU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dirty="0"/>
              <a:t>https://www.labirint.ru/books/529839/</a:t>
            </a:r>
            <a:endParaRPr lang="ru-RU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dirty="0"/>
              <a:t>https://www.blagovest-moskva.ru/item27234.html</a:t>
            </a:r>
            <a:endParaRPr lang="ru-RU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dirty="0"/>
              <a:t>https://www.labirint.ru/books/109813/</a:t>
            </a:r>
          </a:p>
          <a:p>
            <a:endParaRPr lang="en-US" dirty="0"/>
          </a:p>
          <a:p>
            <a:endParaRPr lang="en-US" dirty="0"/>
          </a:p>
          <a:p>
            <a:r>
              <a:rPr lang="ru-RU" sz="3600" b="1" i="1" dirty="0"/>
              <a:t>Выставку подготовили; Глазкова Г. В. заведующая библиотекой Екатеринбургской духовной семинарии;</a:t>
            </a:r>
          </a:p>
          <a:p>
            <a:r>
              <a:rPr lang="ru-RU" sz="3600" b="1" i="1" dirty="0"/>
              <a:t>Филиппова О. Н. заведующая библиотекой Миссионерского института.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B6B09ED-D62E-400B-8D30-001A51750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5426827" cy="40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D3C5E-61D9-407F-BE3A-3DF9E72E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500" dirty="0">
                <a:latin typeface="+mn-lt"/>
              </a:rPr>
              <a:t>Климент, митрополит Калужский и Боровский, председатель Издательского совета Русской Православной Церкви Книга требует любви. 14 марта день православной книги// Журнал московской патриархии. – 2017.– №3. – С. 46-50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4C08A5-7170-4D4E-A5BD-98ADD1471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198" y="1933909"/>
            <a:ext cx="3524130" cy="4351338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DAC69AA-1C6E-434B-B47F-AFBCE5F1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6265" y="2585995"/>
            <a:ext cx="6300537" cy="30471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/>
              <a:t>В статье автор говорит о том, что День Православной книги объединяет всех подвижников просвещения – священнослужителей, педагогов, писателей, библиотекарей. Праздник, который стал доброй традицией, напоминает всем нам, что в центре нашей книжной культуры находится Евангелие, рассказывающее о пути спасения человеческой души.</a:t>
            </a:r>
          </a:p>
        </p:txBody>
      </p:sp>
    </p:spTree>
    <p:extLst>
      <p:ext uri="{BB962C8B-B14F-4D97-AF65-F5344CB8AC3E}">
        <p14:creationId xmlns:p14="http://schemas.microsoft.com/office/powerpoint/2010/main" val="223825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3CAD7-5534-4C03-A97F-59974474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2475"/>
            <a:ext cx="11365832" cy="135569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3100" dirty="0">
                <a:latin typeface="+mn-lt"/>
              </a:rPr>
              <a:t>Николаева О. А. Современная культура и Православие / О. А. Николаева. – Москва: Свято-Троицкая Сергиева Лавра, 1999. – 288 с.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BE5129-7396-4F1F-9746-347AFACF75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600109"/>
            <a:ext cx="3288632" cy="50254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5BE4915-66A5-4657-B808-391D0F14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4642" y="1937148"/>
            <a:ext cx="7603958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b="1" dirty="0"/>
              <a:t>Олеся Николаева</a:t>
            </a:r>
            <a:r>
              <a:rPr lang="ru-RU" dirty="0"/>
              <a:t>, автор этой книги, - замечательный поэт. Она имеет право судить современное искусство, потому что она - один из его творцов и видит изнутри происходящие в нем процессы.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/>
              <a:t>Пока еще стоит этот мир, каждый из нас может сделать свой выбор - созидать с Богом или воевать против Бога.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/>
              <a:t>Христианская культура - созидание о Христе и со Христом - была и должна быть.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ru-RU" b="1" dirty="0"/>
              <a:t>(Протоиерей Валентин Асмус)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6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BE834D1-7791-40DD-ADBC-249E9753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6132"/>
            <a:ext cx="106680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+mn-lt"/>
              </a:rPr>
              <a:t>Лихачев Д. С. Русская культура /  Д. С. Лихачев. – Санкт - Петербург: Искусство, 2007. –  440 с.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9E1597F-BCBD-435D-AFD4-43D999D54A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825625"/>
            <a:ext cx="2810940" cy="4552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29B4D0C-FC5A-4D65-938D-EC62BA8F3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0526" y="1926021"/>
            <a:ext cx="7419474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/>
              <a:t>Последняя книга академика Д. С. Лихачева является итогом всестороннего изучения тысячелетней русской культуры и ее историософского осмысления.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/>
              <a:t>Д. С. Лихачев отстаивает гуманистическую концепцию единого культурного пространства, обосновывает европейскую ориентацию русской культуры, вобравшей в себя христианские ценности, и в то же время раскрывает природу национальной самобытности России, проявляющейся в канонах исконно русской эстетики, в православной религиозной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53518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5E172-4D73-4A7C-9EAC-2871AB69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800" dirty="0">
                <a:latin typeface="+mn-lt"/>
              </a:rPr>
              <a:t>Лихачев Д. С. Воспоминания/  Д. С. Лихачев. – Москва: АСТ, 2016. – 447 с.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70E7A2-AD20-445B-8B9D-5DFEB9E9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0579" y="2837941"/>
            <a:ext cx="7214937" cy="27749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/>
              <a:t>Больше других Дмитрий Сергеевич Лихачёв завещал тем, кто изучает древнерусское наследие. Он оставил письма о том, как прожить жизнь, за которую не стыдно и времени, которой не жаль. И оставил воспоминания, которые иллюстрируют такую жизнь.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9CDE64-342E-4507-A630-D1C1517A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7935"/>
            <a:ext cx="3005081" cy="4534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508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5BBAD-0717-4353-9580-F9BE4B19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800" dirty="0">
                <a:latin typeface="+mn-lt"/>
              </a:rPr>
              <a:t>Никитин В. А. Основы православной культуры /  В. А. Никитин. – Москва: Отдел религиозного образования и катехизации РПЦ, 2001. – 484 с.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2F70F60-8FD8-4893-B85A-8766099544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" y="2042193"/>
            <a:ext cx="3101882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6E651F5-CD62-4509-8F90-1F4ECDC80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0422" y="2679867"/>
            <a:ext cx="8049126" cy="29027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Книга относится к разряду учебных пособий. Адресована широкому кругу читателей, интересующихся сущностью и историей культуры, происхождением культуры из культа, ее связью с религией и религиозной жизнью, ее вчерашними и нынешними проблемами, ролью и значением духовной культуры для христианства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46344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21C67-A4D3-474B-BF87-6FE6DBFD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3" y="292935"/>
            <a:ext cx="10515600" cy="13255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+mn-lt"/>
              </a:rPr>
              <a:t>Немировский Е. Л. Большая книга о книге: справочно-энциклопедическое издание /  Е. Л. Немировский. – Москва: Время, 2010. – 1086 с.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8E98F8-16A0-4EB2-A1FA-688960C78E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6063" y="1957972"/>
            <a:ext cx="2933700" cy="4429887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F6BA2AE-CA88-4EC1-A5FD-318F1B278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4537" y="2434354"/>
            <a:ext cx="7287126" cy="34771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Известный историк книги повествует о возникновении книгопечатания у славян, о первых газетах и журналах, о промышленном перевороте в книжном деле, об электронных книгах; о книгах, сыгравших исключительную роль в истории - от Библии до "Кибернетики" Норберта Винера. Особое место отведено возникновению кириллического книгопечатания, великому русскому первопечатнику Ивану Федорову.</a:t>
            </a:r>
          </a:p>
        </p:txBody>
      </p:sp>
    </p:spTree>
    <p:extLst>
      <p:ext uri="{BB962C8B-B14F-4D97-AF65-F5344CB8AC3E}">
        <p14:creationId xmlns:p14="http://schemas.microsoft.com/office/powerpoint/2010/main" val="358234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3DDB5-BDEA-41B2-A0A6-B0AA688D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8526" cy="13255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800" dirty="0" err="1">
                <a:latin typeface="+mn-lt"/>
              </a:rPr>
              <a:t>Уминский</a:t>
            </a:r>
            <a:r>
              <a:rPr lang="ru-RU" sz="2800" dirty="0">
                <a:latin typeface="+mn-lt"/>
              </a:rPr>
              <a:t> Алексий, протоиерей. Человек и Церковь: путь свободы и любви/  протоиерей </a:t>
            </a:r>
            <a:r>
              <a:rPr lang="ru-RU" sz="2800" dirty="0" err="1">
                <a:latin typeface="+mn-lt"/>
              </a:rPr>
              <a:t>Уминский</a:t>
            </a:r>
            <a:r>
              <a:rPr lang="ru-RU" sz="2800" dirty="0">
                <a:latin typeface="+mn-lt"/>
              </a:rPr>
              <a:t> Алексий. – Москва: Альпина нон-фикшн, 2014. – 277 с.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9B48C9-4BAB-4F8B-8D8D-52E319CB5B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83" t="-3871" r="19585" b="3871"/>
          <a:stretch/>
        </p:blipFill>
        <p:spPr>
          <a:xfrm>
            <a:off x="753978" y="1690688"/>
            <a:ext cx="3010871" cy="4351338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EEA36C2-9A00-4537-9ACC-4BF0DAEC3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6517" y="2530852"/>
            <a:ext cx="7808494" cy="26710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/>
              <a:t>Авторы книги разбирают наиболее острые вопросы, связанные с взаимоотношениями Церкви и человека. Почему падает доверие к Церкви? Почему одни люди дезориентированы и враждебно настроены, а другие не понимают, в чем заключаются ценности, которые веками несет и сохраняет Православная Церковь? </a:t>
            </a:r>
          </a:p>
        </p:txBody>
      </p:sp>
    </p:spTree>
    <p:extLst>
      <p:ext uri="{BB962C8B-B14F-4D97-AF65-F5344CB8AC3E}">
        <p14:creationId xmlns:p14="http://schemas.microsoft.com/office/powerpoint/2010/main" val="316222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72E4C-2069-4C87-8816-50163B6A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48"/>
            <a:ext cx="10515600" cy="144379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300" dirty="0">
                <a:latin typeface="+mn-lt"/>
              </a:rPr>
              <a:t>Георгиева, Т. С. Русская культура история и современность: учебное пособие / Т.  С. Георгиева. – Москва: </a:t>
            </a:r>
            <a:r>
              <a:rPr lang="ru-RU" sz="2300" dirty="0" err="1">
                <a:latin typeface="+mn-lt"/>
              </a:rPr>
              <a:t>Юрайт</a:t>
            </a:r>
            <a:r>
              <a:rPr lang="ru-RU" sz="2300" dirty="0">
                <a:latin typeface="+mn-lt"/>
              </a:rPr>
              <a:t>-М, 2001. – 571 с.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3E5ED2-3C74-405D-B895-0F200883B2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77687"/>
            <a:ext cx="3132221" cy="464721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7067F38-908E-4843-B1AA-AD7BD8136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8706" y="2345363"/>
            <a:ext cx="7275094" cy="331185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200" dirty="0"/>
              <a:t>В книге увлекательно рассказывается о зарождении русской культуры, ее дальнейшем становлении. Редкие архивные материалы дают удивительную картину самобытной жизни русских людей, их необычайного мастерства, творчество русских талантливых писателей, ученых, художников, архитекторов и т.д., известных и полузабытых, заслуженно поднятых из небытия, составляющих нашу национальную гордость.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208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960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Современная культура и православная книга</vt:lpstr>
      <vt:lpstr>Климент, митрополит Калужский и Боровский, председатель Издательского совета Русской Православной Церкви Книга требует любви. 14 марта день православной книги// Журнал московской патриархии. – 2017.– №3. – С. 46-50</vt:lpstr>
      <vt:lpstr>Николаева О. А. Современная культура и Православие / О. А. Николаева. – Москва: Свято-Троицкая Сергиева Лавра, 1999. – 288 с.</vt:lpstr>
      <vt:lpstr>Лихачев Д. С. Русская культура /  Д. С. Лихачев. – Санкт - Петербург: Искусство, 2007. –  440 с.</vt:lpstr>
      <vt:lpstr>Лихачев Д. С. Воспоминания/  Д. С. Лихачев. – Москва: АСТ, 2016. – 447 с. </vt:lpstr>
      <vt:lpstr>Никитин В. А. Основы православной культуры /  В. А. Никитин. – Москва: Отдел религиозного образования и катехизации РПЦ, 2001. – 484 с.</vt:lpstr>
      <vt:lpstr>Немировский Е. Л. Большая книга о книге: справочно-энциклопедическое издание /  Е. Л. Немировский. – Москва: Время, 2010. – 1086 с.</vt:lpstr>
      <vt:lpstr>Уминский Алексий, протоиерей. Человек и Церковь: путь свободы и любви/  протоиерей Уминский Алексий. – Москва: Альпина нон-фикшн, 2014. – 277 с. </vt:lpstr>
      <vt:lpstr>Георгиева, Т. С. Русская культура история и современность: учебное пособие / Т.  С. Георгиева. – Москва: Юрайт-М, 2001. – 571 с. </vt:lpstr>
      <vt:lpstr>Ткачев Андрей, протоиерей. О мире и человеке:  сборник статей /  протоиерей Ткачев Андрей. – Москва: Издательство Сретенского монастыря, 2015. – 701 с. </vt:lpstr>
      <vt:lpstr>Ткачёв Андрей, протоиерей. Богу не с кем поговорить!: Избранное /протоиерей Андрей Ткачёв. – Москва: Воскресение, 2019. – 287 с. </vt:lpstr>
      <vt:lpstr>При создании выставки использованы сайты: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культура и православная книга</dc:title>
  <dc:creator>Пользователь</dc:creator>
  <cp:lastModifiedBy>Пользователь</cp:lastModifiedBy>
  <cp:revision>59</cp:revision>
  <dcterms:created xsi:type="dcterms:W3CDTF">2021-03-05T07:52:28Z</dcterms:created>
  <dcterms:modified xsi:type="dcterms:W3CDTF">2021-03-05T10:18:59Z</dcterms:modified>
</cp:coreProperties>
</file>